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275" r:id="rId19"/>
    <p:sldId id="277" r:id="rId20"/>
    <p:sldId id="276" r:id="rId2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66" d="100"/>
          <a:sy n="66" d="100"/>
        </p:scale>
        <p:origin x="90" y="15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editar el estilo de subtítulo del patrón</a:t>
            </a:r>
            <a:endParaRPr lang="en-U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EA03AB-1C81-4D15-9331-C2B042065135}" type="datetimeFigureOut">
              <a:rPr lang="en-US" smtClean="0"/>
              <a:t>7/18/2019</a:t>
            </a:fld>
            <a:endParaRPr lang="en-U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982475-09E6-468C-B482-7B906A79A742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690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EA03AB-1C81-4D15-9331-C2B042065135}" type="datetimeFigureOut">
              <a:rPr lang="en-US" smtClean="0"/>
              <a:t>7/18/2019</a:t>
            </a:fld>
            <a:endParaRPr lang="en-U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982475-09E6-468C-B482-7B906A79A742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75772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EA03AB-1C81-4D15-9331-C2B042065135}" type="datetimeFigureOut">
              <a:rPr lang="en-US" smtClean="0"/>
              <a:t>7/18/2019</a:t>
            </a:fld>
            <a:endParaRPr lang="en-U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982475-09E6-468C-B482-7B906A79A742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81571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EA03AB-1C81-4D15-9331-C2B042065135}" type="datetimeFigureOut">
              <a:rPr lang="en-US" smtClean="0"/>
              <a:t>7/18/2019</a:t>
            </a:fld>
            <a:endParaRPr lang="en-U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982475-09E6-468C-B482-7B906A79A742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97778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EA03AB-1C81-4D15-9331-C2B042065135}" type="datetimeFigureOut">
              <a:rPr lang="en-US" smtClean="0"/>
              <a:t>7/18/2019</a:t>
            </a:fld>
            <a:endParaRPr lang="en-U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982475-09E6-468C-B482-7B906A79A742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70131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EA03AB-1C81-4D15-9331-C2B042065135}" type="datetimeFigureOut">
              <a:rPr lang="en-US" smtClean="0"/>
              <a:t>7/18/2019</a:t>
            </a:fld>
            <a:endParaRPr lang="en-U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982475-09E6-468C-B482-7B906A79A742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53258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EA03AB-1C81-4D15-9331-C2B042065135}" type="datetimeFigureOut">
              <a:rPr lang="en-US" smtClean="0"/>
              <a:t>7/18/2019</a:t>
            </a:fld>
            <a:endParaRPr lang="en-US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982475-09E6-468C-B482-7B906A79A742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76636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EA03AB-1C81-4D15-9331-C2B042065135}" type="datetimeFigureOut">
              <a:rPr lang="en-US" smtClean="0"/>
              <a:t>7/18/2019</a:t>
            </a:fld>
            <a:endParaRPr lang="en-U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982475-09E6-468C-B482-7B906A79A742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21206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EA03AB-1C81-4D15-9331-C2B042065135}" type="datetimeFigureOut">
              <a:rPr lang="en-US" smtClean="0"/>
              <a:t>7/18/2019</a:t>
            </a:fld>
            <a:endParaRPr lang="en-U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982475-09E6-468C-B482-7B906A79A742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89386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EA03AB-1C81-4D15-9331-C2B042065135}" type="datetimeFigureOut">
              <a:rPr lang="en-US" smtClean="0"/>
              <a:t>7/18/2019</a:t>
            </a:fld>
            <a:endParaRPr lang="en-U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982475-09E6-468C-B482-7B906A79A742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99874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EA03AB-1C81-4D15-9331-C2B042065135}" type="datetimeFigureOut">
              <a:rPr lang="en-US" smtClean="0"/>
              <a:t>7/18/2019</a:t>
            </a:fld>
            <a:endParaRPr lang="en-U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982475-09E6-468C-B482-7B906A79A742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76444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EA03AB-1C81-4D15-9331-C2B042065135}" type="datetimeFigureOut">
              <a:rPr lang="en-US" smtClean="0"/>
              <a:t>7/18/2019</a:t>
            </a:fld>
            <a:endParaRPr lang="en-U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982475-09E6-468C-B482-7B906A79A742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829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8722007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7225266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0559158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5149088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6889749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6383846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1945323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1817806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4533888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0002427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266926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6157208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301527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423964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776073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232038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9226616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2147705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8670250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49840852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Office PowerPoint</Application>
  <PresentationFormat>Panorámica</PresentationFormat>
  <Paragraphs>0</Paragraphs>
  <Slides>20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20</vt:i4>
      </vt:variant>
    </vt:vector>
  </HeadingPairs>
  <TitlesOfParts>
    <vt:vector size="24" baseType="lpstr">
      <vt:lpstr>Arial</vt:lpstr>
      <vt:lpstr>Calibri</vt:lpstr>
      <vt:lpstr>Calibri Light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ismelis</dc:creator>
  <cp:lastModifiedBy>ismelis</cp:lastModifiedBy>
  <cp:revision>1</cp:revision>
  <dcterms:created xsi:type="dcterms:W3CDTF">2019-07-18T09:18:55Z</dcterms:created>
  <dcterms:modified xsi:type="dcterms:W3CDTF">2019-07-18T09:20:11Z</dcterms:modified>
</cp:coreProperties>
</file>